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>
        <p:scale>
          <a:sx n="24" d="100"/>
          <a:sy n="24" d="100"/>
        </p:scale>
        <p:origin x="220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5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0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3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0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6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3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0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6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A14E-F423-4F7C-A0C9-A46AB2EBF682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A310-2F13-4273-AF65-D98C9C99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89;p1">
            <a:extLst>
              <a:ext uri="{FF2B5EF4-FFF2-40B4-BE49-F238E27FC236}">
                <a16:creationId xmlns:a16="http://schemas.microsoft.com/office/drawing/2014/main" id="{B4615389-1C6B-40BE-821B-949BDFF0C290}"/>
              </a:ext>
            </a:extLst>
          </p:cNvPr>
          <p:cNvSpPr/>
          <p:nvPr/>
        </p:nvSpPr>
        <p:spPr>
          <a:xfrm>
            <a:off x="981075" y="5157892"/>
            <a:ext cx="23555326" cy="2588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5199"/>
              </a:buClr>
              <a:buSzPts val="4400"/>
              <a:buFont typeface="Cordia New"/>
              <a:buNone/>
            </a:pPr>
            <a:r>
              <a:rPr lang="en-US" sz="8800" b="1" u="none" dirty="0">
                <a:solidFill>
                  <a:srgbClr val="405199"/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Insert your title here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5199"/>
              </a:buClr>
              <a:buSzPts val="4400"/>
              <a:buFont typeface="Cordia New"/>
              <a:buNone/>
            </a:pPr>
            <a:endParaRPr sz="8000" b="1" i="0" u="none" strike="noStrike" cap="none" dirty="0">
              <a:solidFill>
                <a:srgbClr val="405199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14" name="Google Shape;87;p1">
            <a:extLst>
              <a:ext uri="{FF2B5EF4-FFF2-40B4-BE49-F238E27FC236}">
                <a16:creationId xmlns:a16="http://schemas.microsoft.com/office/drawing/2014/main" id="{797035DF-4893-4451-9C0B-6373ABBADECE}"/>
              </a:ext>
            </a:extLst>
          </p:cNvPr>
          <p:cNvSpPr txBox="1"/>
          <p:nvPr/>
        </p:nvSpPr>
        <p:spPr>
          <a:xfrm>
            <a:off x="30471565" y="71503"/>
            <a:ext cx="1808452" cy="8379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281300" tIns="140600" rIns="281300" bIns="1406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dia New"/>
                <a:ea typeface="Cordia New"/>
                <a:cs typeface="Cordia New"/>
                <a:sym typeface="Cordia New"/>
              </a:rPr>
              <a:t>poster ID</a:t>
            </a:r>
            <a:endParaRPr sz="3600" i="0" u="none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5C56CE83-DDA4-1640-038E-F016C5C87D24}"/>
              </a:ext>
            </a:extLst>
          </p:cNvPr>
          <p:cNvSpPr txBox="1"/>
          <p:nvPr/>
        </p:nvSpPr>
        <p:spPr>
          <a:xfrm>
            <a:off x="24976457" y="5157893"/>
            <a:ext cx="3180329" cy="25884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281300" tIns="140600" rIns="281300" bIns="140600" anchor="t" anchorCtr="0">
            <a:spAutoFit/>
          </a:bodyPr>
          <a:lstStyle/>
          <a:p>
            <a:pPr lvl="0"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Presenter's </a:t>
            </a:r>
          </a:p>
          <a:p>
            <a:pPr lvl="0"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Institute logo</a:t>
            </a:r>
          </a:p>
          <a:p>
            <a:pPr lvl="0"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here</a:t>
            </a:r>
          </a:p>
          <a:p>
            <a:pPr lvl="0" algn="ctr"/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ordia New"/>
              <a:cs typeface="Arial" panose="020B0604020202020204" pitchFamily="34" charset="0"/>
              <a:sym typeface="Cordia New"/>
            </a:endParaRPr>
          </a:p>
        </p:txBody>
      </p:sp>
      <p:sp>
        <p:nvSpPr>
          <p:cNvPr id="3" name="Google Shape;106;p1">
            <a:extLst>
              <a:ext uri="{FF2B5EF4-FFF2-40B4-BE49-F238E27FC236}">
                <a16:creationId xmlns:a16="http://schemas.microsoft.com/office/drawing/2014/main" id="{02036C58-BC08-D661-4C2F-98DB31A29F97}"/>
              </a:ext>
            </a:extLst>
          </p:cNvPr>
          <p:cNvSpPr txBox="1"/>
          <p:nvPr/>
        </p:nvSpPr>
        <p:spPr>
          <a:xfrm>
            <a:off x="28634943" y="5157892"/>
            <a:ext cx="3030002" cy="25884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Researcher’s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Photo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here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rdia New"/>
              <a:cs typeface="Cordia New"/>
              <a:sym typeface="Cordia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ordia New"/>
              <a:cs typeface="Arial" panose="020B0604020202020204" pitchFamily="34" charset="0"/>
              <a:sym typeface="Cordia New"/>
            </a:endParaRPr>
          </a:p>
        </p:txBody>
      </p:sp>
      <p:sp>
        <p:nvSpPr>
          <p:cNvPr id="6" name="Google Shape;103;p1">
            <a:extLst>
              <a:ext uri="{FF2B5EF4-FFF2-40B4-BE49-F238E27FC236}">
                <a16:creationId xmlns:a16="http://schemas.microsoft.com/office/drawing/2014/main" id="{2F722875-33FC-46ED-89E5-8EDB0F339B3E}"/>
              </a:ext>
            </a:extLst>
          </p:cNvPr>
          <p:cNvSpPr txBox="1"/>
          <p:nvPr/>
        </p:nvSpPr>
        <p:spPr>
          <a:xfrm>
            <a:off x="8488697" y="6534542"/>
            <a:ext cx="854008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05199"/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(Author, Co-authors, Corresponding author)</a:t>
            </a:r>
            <a:endParaRPr sz="3200" dirty="0">
              <a:solidFill>
                <a:srgbClr val="405199"/>
              </a:solidFill>
              <a:latin typeface="Arial" panose="020B0604020202020204" pitchFamily="34" charset="0"/>
              <a:ea typeface="Cordia New"/>
              <a:cs typeface="Arial" panose="020B0604020202020204" pitchFamily="34" charset="0"/>
              <a:sym typeface="Cordia New"/>
            </a:endParaRPr>
          </a:p>
        </p:txBody>
      </p:sp>
      <p:sp>
        <p:nvSpPr>
          <p:cNvPr id="7" name="Google Shape;104;p1">
            <a:extLst>
              <a:ext uri="{FF2B5EF4-FFF2-40B4-BE49-F238E27FC236}">
                <a16:creationId xmlns:a16="http://schemas.microsoft.com/office/drawing/2014/main" id="{09BA020A-D52B-7D28-FD1B-25167D232620}"/>
              </a:ext>
            </a:extLst>
          </p:cNvPr>
          <p:cNvSpPr txBox="1"/>
          <p:nvPr/>
        </p:nvSpPr>
        <p:spPr>
          <a:xfrm>
            <a:off x="6149546" y="7081476"/>
            <a:ext cx="132183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05199"/>
                </a:solidFill>
                <a:latin typeface="Arial" panose="020B0604020202020204" pitchFamily="34" charset="0"/>
                <a:ea typeface="Cordia New"/>
                <a:cs typeface="Arial" panose="020B0604020202020204" pitchFamily="34" charset="0"/>
                <a:sym typeface="Cordia New"/>
              </a:rPr>
              <a:t>(Affiliations of all authors, email of author/corresponding author)</a:t>
            </a:r>
            <a:endParaRPr sz="3200" dirty="0">
              <a:solidFill>
                <a:srgbClr val="405199"/>
              </a:solidFill>
              <a:latin typeface="Arial" panose="020B0604020202020204" pitchFamily="34" charset="0"/>
              <a:ea typeface="Cordia New"/>
              <a:cs typeface="Arial" panose="020B0604020202020204" pitchFamily="34" charset="0"/>
              <a:sym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84300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34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prdentnu</dc:creator>
  <cp:lastModifiedBy>pissacha daroonpan</cp:lastModifiedBy>
  <cp:revision>14</cp:revision>
  <dcterms:created xsi:type="dcterms:W3CDTF">2026-04-21T04:11:03Z</dcterms:created>
  <dcterms:modified xsi:type="dcterms:W3CDTF">2026-04-27T06:22:00Z</dcterms:modified>
</cp:coreProperties>
</file>